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81" r:id="rId12"/>
    <p:sldId id="265" r:id="rId13"/>
    <p:sldId id="280" r:id="rId14"/>
    <p:sldId id="278" r:id="rId15"/>
    <p:sldId id="277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9" r:id="rId24"/>
    <p:sldId id="276" r:id="rId25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Glacial Indifference" panose="020B0604020202020204" charset="0"/>
      <p:regular r:id="rId30"/>
    </p:embeddedFont>
    <p:embeddedFont>
      <p:font typeface="Glacial Indifference Bold" panose="020B0604020202020204" charset="0"/>
      <p:regular r:id="rId31"/>
    </p:embeddedFont>
    <p:embeddedFont>
      <p:font typeface="Moontime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1526" y="5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24.svg"/><Relationship Id="rId7" Type="http://schemas.openxmlformats.org/officeDocument/2006/relationships/image" Target="../media/image4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24.svg"/><Relationship Id="rId7" Type="http://schemas.openxmlformats.org/officeDocument/2006/relationships/image" Target="../media/image4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24.svg"/><Relationship Id="rId7" Type="http://schemas.openxmlformats.org/officeDocument/2006/relationships/image" Target="../media/image4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18.svg"/><Relationship Id="rId10" Type="http://schemas.openxmlformats.org/officeDocument/2006/relationships/image" Target="../media/image43.jpeg"/><Relationship Id="rId4" Type="http://schemas.openxmlformats.org/officeDocument/2006/relationships/image" Target="../media/image17.png"/><Relationship Id="rId9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24.svg"/><Relationship Id="rId7" Type="http://schemas.openxmlformats.org/officeDocument/2006/relationships/image" Target="../media/image4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5" Type="http://schemas.openxmlformats.org/officeDocument/2006/relationships/image" Target="../media/image18.svg"/><Relationship Id="rId10" Type="http://schemas.openxmlformats.org/officeDocument/2006/relationships/image" Target="../media/image43.jpeg"/><Relationship Id="rId4" Type="http://schemas.openxmlformats.org/officeDocument/2006/relationships/image" Target="../media/image17.png"/><Relationship Id="rId9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24.sv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5" Type="http://schemas.openxmlformats.org/officeDocument/2006/relationships/image" Target="../media/image18.svg"/><Relationship Id="rId10" Type="http://schemas.openxmlformats.org/officeDocument/2006/relationships/image" Target="../media/image43.jpeg"/><Relationship Id="rId4" Type="http://schemas.openxmlformats.org/officeDocument/2006/relationships/image" Target="../media/image17.png"/><Relationship Id="rId9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1255" y="-2017079"/>
            <a:ext cx="13902753" cy="13381400"/>
          </a:xfrm>
          <a:custGeom>
            <a:avLst/>
            <a:gdLst/>
            <a:ahLst/>
            <a:cxnLst/>
            <a:rect l="l" t="t" r="r" b="b"/>
            <a:pathLst>
              <a:path w="13902753" h="13381400">
                <a:moveTo>
                  <a:pt x="0" y="0"/>
                </a:moveTo>
                <a:lnTo>
                  <a:pt x="13902754" y="0"/>
                </a:lnTo>
                <a:lnTo>
                  <a:pt x="13902754" y="13381400"/>
                </a:lnTo>
                <a:lnTo>
                  <a:pt x="0" y="1338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562172" y="-668293"/>
            <a:ext cx="2446436" cy="4114800"/>
          </a:xfrm>
          <a:custGeom>
            <a:avLst/>
            <a:gdLst/>
            <a:ahLst/>
            <a:cxnLst/>
            <a:rect l="l" t="t" r="r" b="b"/>
            <a:pathLst>
              <a:path w="2446436" h="4114800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5864009" y="6950278"/>
            <a:ext cx="2423991" cy="411480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3985231" y="4128767"/>
            <a:ext cx="10317538" cy="202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 dirty="0">
                <a:solidFill>
                  <a:srgbClr val="22423D"/>
                </a:solidFill>
                <a:latin typeface="Moontime"/>
              </a:rPr>
              <a:t>My Notes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22411" y="7580754"/>
            <a:ext cx="8381379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spc="780">
                <a:solidFill>
                  <a:srgbClr val="22423D"/>
                </a:solidFill>
                <a:latin typeface="Glacial Indifference"/>
              </a:rPr>
              <a:t>Group G3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443812" y="791098"/>
            <a:ext cx="7176188" cy="1321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 dirty="0">
                <a:solidFill>
                  <a:srgbClr val="22423D"/>
                </a:solidFill>
                <a:latin typeface="Moontime"/>
              </a:rPr>
              <a:t>ER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B11717-8DB3-41D2-82F3-1909519DA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009900"/>
            <a:ext cx="15240000" cy="518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443812" y="791098"/>
            <a:ext cx="7176188" cy="1321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 dirty="0">
                <a:solidFill>
                  <a:srgbClr val="22423D"/>
                </a:solidFill>
                <a:latin typeface="Moontime"/>
              </a:rPr>
              <a:t>ER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1B72D5-A264-422D-A58E-BA52369598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093372"/>
            <a:ext cx="152400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7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98419" y="1792536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2921486" y="4440486"/>
            <a:ext cx="12445027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Screenshots</a:t>
            </a:r>
          </a:p>
        </p:txBody>
      </p:sp>
      <p:sp>
        <p:nvSpPr>
          <p:cNvPr id="4" name="Freeform 4"/>
          <p:cNvSpPr/>
          <p:nvPr/>
        </p:nvSpPr>
        <p:spPr>
          <a:xfrm>
            <a:off x="-557230" y="6765405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443812" y="791098"/>
            <a:ext cx="5575988" cy="1321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 dirty="0">
                <a:solidFill>
                  <a:srgbClr val="22423D"/>
                </a:solidFill>
                <a:latin typeface="Moontime"/>
              </a:rPr>
              <a:t>Register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6FBAF0-5F36-47F8-8F85-F5601D6BD6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019300"/>
            <a:ext cx="13614400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3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533400" y="789861"/>
            <a:ext cx="5562600" cy="1321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 dirty="0">
                <a:solidFill>
                  <a:srgbClr val="22423D"/>
                </a:solidFill>
                <a:latin typeface="Moontime"/>
              </a:rPr>
              <a:t>Login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D79B0D-C212-4DFC-8220-9DEE91437F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39" y="1790700"/>
            <a:ext cx="14020800" cy="78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38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2552856" y="2350541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443812" y="791098"/>
            <a:ext cx="4218087" cy="1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18063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443812" y="791098"/>
            <a:ext cx="5363647" cy="1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Create Note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443812" y="791098"/>
            <a:ext cx="5363647" cy="1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Note Created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443812" y="791098"/>
            <a:ext cx="5363647" cy="1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Edit note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443812" y="791098"/>
            <a:ext cx="5363647" cy="1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Edit Title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99324" y="-2500429"/>
            <a:ext cx="5452110" cy="8229600"/>
          </a:xfrm>
          <a:custGeom>
            <a:avLst/>
            <a:gdLst/>
            <a:ahLst/>
            <a:cxnLst/>
            <a:rect l="l" t="t" r="r" b="b"/>
            <a:pathLst>
              <a:path w="5452110" h="8229600">
                <a:moveTo>
                  <a:pt x="0" y="0"/>
                </a:moveTo>
                <a:lnTo>
                  <a:pt x="5452110" y="0"/>
                </a:lnTo>
                <a:lnTo>
                  <a:pt x="5452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1131147" y="7220542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822499" y="1360888"/>
            <a:ext cx="7041936" cy="177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0"/>
              </a:lnSpc>
            </a:pPr>
            <a:r>
              <a:rPr lang="en-US" sz="15000">
                <a:solidFill>
                  <a:srgbClr val="22423D"/>
                </a:solidFill>
                <a:latin typeface="Moontime"/>
              </a:rPr>
              <a:t>Presented by: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93473" y="1760938"/>
            <a:ext cx="8381379" cy="693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43"/>
              </a:lnSpc>
            </a:pPr>
            <a:r>
              <a:rPr lang="en-US" sz="4700" spc="780" dirty="0">
                <a:solidFill>
                  <a:srgbClr val="22423D"/>
                </a:solidFill>
                <a:latin typeface="Glacial Indifference"/>
              </a:rPr>
              <a:t>Hridayesh </a:t>
            </a:r>
            <a:r>
              <a:rPr lang="en-US" sz="4700" spc="780" dirty="0" err="1">
                <a:solidFill>
                  <a:srgbClr val="22423D"/>
                </a:solidFill>
                <a:latin typeface="Glacial Indifference"/>
              </a:rPr>
              <a:t>Pariyar</a:t>
            </a:r>
            <a:endParaRPr lang="en-US" sz="4700" spc="780" dirty="0">
              <a:solidFill>
                <a:srgbClr val="22423D"/>
              </a:solidFill>
              <a:latin typeface="Glacial Indifference"/>
            </a:endParaRPr>
          </a:p>
          <a:p>
            <a:pPr algn="just">
              <a:lnSpc>
                <a:spcPts val="7943"/>
              </a:lnSpc>
            </a:pPr>
            <a:r>
              <a:rPr lang="en-US" sz="4700" spc="780" dirty="0">
                <a:solidFill>
                  <a:srgbClr val="22423D"/>
                </a:solidFill>
                <a:latin typeface="Glacial Indifference"/>
              </a:rPr>
              <a:t>Chirag Jethwa</a:t>
            </a:r>
          </a:p>
          <a:p>
            <a:pPr algn="just">
              <a:lnSpc>
                <a:spcPts val="7943"/>
              </a:lnSpc>
            </a:pPr>
            <a:r>
              <a:rPr lang="en-US" sz="4700" spc="780" dirty="0">
                <a:solidFill>
                  <a:srgbClr val="22423D"/>
                </a:solidFill>
                <a:latin typeface="Glacial Indifference"/>
              </a:rPr>
              <a:t>Bhavya Patel</a:t>
            </a:r>
          </a:p>
          <a:p>
            <a:pPr algn="just">
              <a:lnSpc>
                <a:spcPts val="7943"/>
              </a:lnSpc>
            </a:pPr>
            <a:r>
              <a:rPr lang="en-US" sz="4700" spc="780" dirty="0">
                <a:solidFill>
                  <a:srgbClr val="22423D"/>
                </a:solidFill>
                <a:latin typeface="Glacial Indifference"/>
              </a:rPr>
              <a:t>Anshu Pandey</a:t>
            </a:r>
          </a:p>
          <a:p>
            <a:pPr algn="just">
              <a:lnSpc>
                <a:spcPts val="7943"/>
              </a:lnSpc>
            </a:pPr>
            <a:r>
              <a:rPr lang="en-US" sz="4700" spc="780" dirty="0" err="1">
                <a:solidFill>
                  <a:srgbClr val="22423D"/>
                </a:solidFill>
                <a:latin typeface="Glacial Indifference"/>
              </a:rPr>
              <a:t>Samit</a:t>
            </a:r>
            <a:r>
              <a:rPr lang="en-US" sz="4700" spc="780" dirty="0">
                <a:solidFill>
                  <a:srgbClr val="22423D"/>
                </a:solidFill>
                <a:latin typeface="Glacial Indifference"/>
              </a:rPr>
              <a:t> Chhetri</a:t>
            </a:r>
          </a:p>
          <a:p>
            <a:pPr algn="just">
              <a:lnSpc>
                <a:spcPts val="7943"/>
              </a:lnSpc>
            </a:pPr>
            <a:r>
              <a:rPr lang="en-US" sz="4700" spc="780" dirty="0">
                <a:solidFill>
                  <a:srgbClr val="22423D"/>
                </a:solidFill>
                <a:latin typeface="Glacial Indifference"/>
              </a:rPr>
              <a:t>Bimal Shrestha</a:t>
            </a:r>
          </a:p>
          <a:p>
            <a:pPr algn="just">
              <a:lnSpc>
                <a:spcPts val="7943"/>
              </a:lnSpc>
            </a:pPr>
            <a:r>
              <a:rPr lang="en-US" sz="4700" spc="780" dirty="0">
                <a:solidFill>
                  <a:srgbClr val="22423D"/>
                </a:solidFill>
                <a:latin typeface="Glacial Indifference"/>
              </a:rPr>
              <a:t>Arjun Sahani</a:t>
            </a:r>
          </a:p>
        </p:txBody>
      </p:sp>
      <p:sp>
        <p:nvSpPr>
          <p:cNvPr id="6" name="Freeform 6"/>
          <p:cNvSpPr/>
          <p:nvPr/>
        </p:nvSpPr>
        <p:spPr>
          <a:xfrm>
            <a:off x="-1045422" y="7030042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9"/>
          <p:cNvSpPr txBox="1"/>
          <p:nvPr/>
        </p:nvSpPr>
        <p:spPr>
          <a:xfrm>
            <a:off x="443812" y="791098"/>
            <a:ext cx="7036164" cy="1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Edit Content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443812" y="791098"/>
            <a:ext cx="7036164" cy="1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Note Edited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2415389" y="229801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443812" y="791098"/>
            <a:ext cx="7036164" cy="1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Note Deleted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443812" y="791098"/>
            <a:ext cx="5575988" cy="1321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 dirty="0" err="1">
                <a:solidFill>
                  <a:srgbClr val="22423D"/>
                </a:solidFill>
                <a:latin typeface="Moontime"/>
              </a:rPr>
              <a:t>LogOut</a:t>
            </a:r>
            <a:r>
              <a:rPr lang="en-US" sz="11096" dirty="0">
                <a:solidFill>
                  <a:srgbClr val="22423D"/>
                </a:solidFill>
                <a:latin typeface="Moontime"/>
              </a:rPr>
              <a:t>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179C3-92DC-47B9-9A5E-EB709144A8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866901"/>
            <a:ext cx="13335000" cy="75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42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2172" y="-668293"/>
            <a:ext cx="2446436" cy="4114800"/>
          </a:xfrm>
          <a:custGeom>
            <a:avLst/>
            <a:gdLst/>
            <a:ahLst/>
            <a:cxnLst/>
            <a:rect l="l" t="t" r="r" b="b"/>
            <a:pathLst>
              <a:path w="2446436" h="4114800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5864009" y="6950278"/>
            <a:ext cx="2423991" cy="411480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3293156" y="-403679"/>
            <a:ext cx="11009614" cy="10362799"/>
          </a:xfrm>
          <a:custGeom>
            <a:avLst/>
            <a:gdLst/>
            <a:ahLst/>
            <a:cxnLst/>
            <a:rect l="l" t="t" r="r" b="b"/>
            <a:pathLst>
              <a:path w="11009614" h="10362799">
                <a:moveTo>
                  <a:pt x="0" y="0"/>
                </a:moveTo>
                <a:lnTo>
                  <a:pt x="11009613" y="0"/>
                </a:lnTo>
                <a:lnTo>
                  <a:pt x="11009613" y="10362799"/>
                </a:lnTo>
                <a:lnTo>
                  <a:pt x="0" y="1036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3985231" y="4362956"/>
            <a:ext cx="10317538" cy="264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1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Thank</a:t>
            </a:r>
          </a:p>
          <a:p>
            <a:pPr algn="ctr">
              <a:lnSpc>
                <a:spcPts val="9011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98419" y="1792536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2921486" y="4440486"/>
            <a:ext cx="12445027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Introduction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-557230" y="6765405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29013" y="2305862"/>
            <a:ext cx="9370758" cy="575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9"/>
              </a:lnSpc>
            </a:pPr>
            <a:r>
              <a:rPr lang="en-US" sz="3255" spc="540" dirty="0">
                <a:solidFill>
                  <a:srgbClr val="22423D"/>
                </a:solidFill>
                <a:latin typeface="Glacial Indifference"/>
              </a:rPr>
              <a:t>We are thrilled to present to you the next generation of note-taking-apps. In today's fast-paced world, information flows seamlessly, and capturing essential details efficiently has become more critical than ever. Whether you're a student, a professional, or a creative mind, having an effective note-taking tool is essential for staying organized, and boosting productivity.</a:t>
            </a:r>
          </a:p>
        </p:txBody>
      </p:sp>
      <p:sp>
        <p:nvSpPr>
          <p:cNvPr id="3" name="Freeform 3"/>
          <p:cNvSpPr/>
          <p:nvPr/>
        </p:nvSpPr>
        <p:spPr>
          <a:xfrm>
            <a:off x="-1207440" y="-349084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1140124" y="1089787"/>
            <a:ext cx="5429703" cy="1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 dirty="0">
                <a:solidFill>
                  <a:srgbClr val="22423D"/>
                </a:solidFill>
                <a:latin typeface="Moontime"/>
              </a:rPr>
              <a:t>Introduction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9551227" y="2740689"/>
            <a:ext cx="4216289" cy="3043394"/>
          </a:xfrm>
          <a:custGeom>
            <a:avLst/>
            <a:gdLst/>
            <a:ahLst/>
            <a:cxnLst/>
            <a:rect l="l" t="t" r="r" b="b"/>
            <a:pathLst>
              <a:path w="4216289" h="3043394">
                <a:moveTo>
                  <a:pt x="0" y="0"/>
                </a:moveTo>
                <a:lnTo>
                  <a:pt x="4216289" y="0"/>
                </a:lnTo>
                <a:lnTo>
                  <a:pt x="4216289" y="3043394"/>
                </a:lnTo>
                <a:lnTo>
                  <a:pt x="0" y="304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2921486" y="4491532"/>
            <a:ext cx="12445027" cy="1837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06"/>
              </a:lnSpc>
            </a:pPr>
            <a:r>
              <a:rPr lang="en-US" sz="15603">
                <a:solidFill>
                  <a:srgbClr val="22423D"/>
                </a:solidFill>
                <a:latin typeface="Moontime"/>
              </a:rPr>
              <a:t>Why this project?</a:t>
            </a:r>
          </a:p>
        </p:txBody>
      </p:sp>
      <p:sp>
        <p:nvSpPr>
          <p:cNvPr id="4" name="Freeform 4"/>
          <p:cNvSpPr/>
          <p:nvPr/>
        </p:nvSpPr>
        <p:spPr>
          <a:xfrm>
            <a:off x="6079837" y="6690317"/>
            <a:ext cx="2423991" cy="411480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32469" y="-1406956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174281" y="678674"/>
            <a:ext cx="5429703" cy="1321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 dirty="0">
                <a:solidFill>
                  <a:srgbClr val="22423D"/>
                </a:solidFill>
                <a:latin typeface="Moontime"/>
              </a:rPr>
              <a:t>Why?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60285" y="3822808"/>
            <a:ext cx="7082472" cy="4308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0"/>
              </a:lnSpc>
            </a:pPr>
            <a:r>
              <a:rPr lang="en-US" sz="2768" spc="459">
                <a:solidFill>
                  <a:srgbClr val="22423D"/>
                </a:solidFill>
                <a:latin typeface="Glacial Indifference"/>
              </a:rPr>
              <a:t>Our journey started with a simple observation - traditional note-taking methods were disorganized and complex. As avid learners and professionals, this inspired us to create a platform that would bridge the gap between conventional note-taking and the evolving needs of modern users.</a:t>
            </a:r>
          </a:p>
          <a:p>
            <a:pPr>
              <a:lnSpc>
                <a:spcPts val="3460"/>
              </a:lnSpc>
            </a:pPr>
            <a:endParaRPr lang="en-US" sz="2768" spc="459">
              <a:solidFill>
                <a:srgbClr val="22423D"/>
              </a:solidFill>
              <a:latin typeface="Glacial Indifferen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93869" y="3822808"/>
            <a:ext cx="7359231" cy="560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0"/>
              </a:lnSpc>
            </a:pPr>
            <a:r>
              <a:rPr lang="en-US" sz="2768" spc="459">
                <a:solidFill>
                  <a:srgbClr val="22423D"/>
                </a:solidFill>
                <a:latin typeface="Glacial Indifference"/>
              </a:rPr>
              <a:t>Experienced in web development, user interface, and educational research form the core of our team. We deeply understand user needs through extensive research, driving our commitment to create a transformative note-taking platform. Trust in our background empowers us to deliver a great note-taking experience tailored to you.</a:t>
            </a:r>
          </a:p>
          <a:p>
            <a:pPr>
              <a:lnSpc>
                <a:spcPts val="3460"/>
              </a:lnSpc>
            </a:pPr>
            <a:endParaRPr lang="en-US" sz="2768" spc="459">
              <a:solidFill>
                <a:srgbClr val="22423D"/>
              </a:solidFill>
              <a:latin typeface="Glacial Indifference"/>
            </a:endParaRPr>
          </a:p>
          <a:p>
            <a:pPr>
              <a:lnSpc>
                <a:spcPts val="3460"/>
              </a:lnSpc>
            </a:pPr>
            <a:endParaRPr lang="en-US" sz="2768" spc="459">
              <a:solidFill>
                <a:srgbClr val="22423D"/>
              </a:solidFill>
              <a:latin typeface="Glacial Indifference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685798" y="8229600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3" y="0"/>
                </a:lnTo>
                <a:lnTo>
                  <a:pt x="47346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660285" y="2788131"/>
            <a:ext cx="595353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 dirty="0">
                <a:solidFill>
                  <a:srgbClr val="22423D"/>
                </a:solidFill>
                <a:latin typeface="Glacial Indifference Bold"/>
              </a:rPr>
              <a:t>OUR STORY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93869" y="2788131"/>
            <a:ext cx="595353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BACKGROUND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83500" y="293592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9347631" y="3190243"/>
            <a:ext cx="3186537" cy="3606163"/>
          </a:xfrm>
          <a:custGeom>
            <a:avLst/>
            <a:gdLst/>
            <a:ahLst/>
            <a:cxnLst/>
            <a:rect l="l" t="t" r="r" b="b"/>
            <a:pathLst>
              <a:path w="3186537" h="3606163">
                <a:moveTo>
                  <a:pt x="0" y="0"/>
                </a:moveTo>
                <a:lnTo>
                  <a:pt x="3186537" y="0"/>
                </a:lnTo>
                <a:lnTo>
                  <a:pt x="3186537" y="3606163"/>
                </a:lnTo>
                <a:lnTo>
                  <a:pt x="0" y="3606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-212159" y="6151327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30" y="0"/>
                </a:lnTo>
                <a:lnTo>
                  <a:pt x="4868330" y="5014197"/>
                </a:lnTo>
                <a:lnTo>
                  <a:pt x="0" y="5014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3125118" y="4440486"/>
            <a:ext cx="12445027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How it works?</a:t>
            </a:r>
          </a:p>
        </p:txBody>
      </p:sp>
      <p:sp>
        <p:nvSpPr>
          <p:cNvPr id="6" name="Freeform 6"/>
          <p:cNvSpPr/>
          <p:nvPr/>
        </p:nvSpPr>
        <p:spPr>
          <a:xfrm>
            <a:off x="-297884" y="6341827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30" y="0"/>
                </a:lnTo>
                <a:lnTo>
                  <a:pt x="4868330" y="5014197"/>
                </a:lnTo>
                <a:lnTo>
                  <a:pt x="0" y="5014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7440" y="-349084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028700" y="1089787"/>
            <a:ext cx="3452389" cy="1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Functions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22762" y="4320897"/>
            <a:ext cx="5427923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Create a note, enter data, hit okay and the note is ready.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26828" y="4320897"/>
            <a:ext cx="5432472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Read any of the note on a single click on home page.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22762" y="7400925"/>
            <a:ext cx="5427923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User can make changes as per his/her choice in any of the notes.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26828" y="7399460"/>
            <a:ext cx="5432472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User can also delete the unwanted notes to clear up the space.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22762" y="3385982"/>
            <a:ext cx="595353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CREATE.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76887" y="3385982"/>
            <a:ext cx="595353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READ.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22762" y="6466010"/>
            <a:ext cx="595353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EDIT.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26828" y="6466010"/>
            <a:ext cx="595353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DELETE.</a:t>
            </a:r>
          </a:p>
        </p:txBody>
      </p:sp>
      <p:sp>
        <p:nvSpPr>
          <p:cNvPr id="12" name="Freeform 12"/>
          <p:cNvSpPr/>
          <p:nvPr/>
        </p:nvSpPr>
        <p:spPr>
          <a:xfrm>
            <a:off x="-216953" y="6431624"/>
            <a:ext cx="1803031" cy="4114800"/>
          </a:xfrm>
          <a:custGeom>
            <a:avLst/>
            <a:gdLst/>
            <a:ahLst/>
            <a:cxnLst/>
            <a:rect l="l" t="t" r="r" b="b"/>
            <a:pathLst>
              <a:path w="1803031" h="4114800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7440" y="-349084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216953" y="6431624"/>
            <a:ext cx="1803031" cy="4114800"/>
          </a:xfrm>
          <a:custGeom>
            <a:avLst/>
            <a:gdLst/>
            <a:ahLst/>
            <a:cxnLst/>
            <a:rect l="l" t="t" r="r" b="b"/>
            <a:pathLst>
              <a:path w="1803031" h="4114800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024719" y="-172231"/>
            <a:ext cx="7649181" cy="7649181"/>
            <a:chOff x="0" y="0"/>
            <a:chExt cx="12700000" cy="12700000"/>
          </a:xfrm>
        </p:grpSpPr>
        <p:sp>
          <p:nvSpPr>
            <p:cNvPr id="5" name="Freeform 5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47800" y="1257300"/>
            <a:ext cx="3452389" cy="1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 dirty="0">
                <a:solidFill>
                  <a:srgbClr val="22423D"/>
                </a:solidFill>
                <a:latin typeface="Moontime"/>
              </a:rPr>
              <a:t>Values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71181" y="4490560"/>
            <a:ext cx="5565390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Responsive design enables users to access our website in any electronic device.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71181" y="7867476"/>
            <a:ext cx="5953538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Our minimalistic approach to the website showcases our understanding of modern users.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71181" y="3633310"/>
            <a:ext cx="595353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RESPONSIVE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71181" y="7010225"/>
            <a:ext cx="595353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MINIMALISTIC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931846" y="-172231"/>
            <a:ext cx="7649181" cy="7649181"/>
            <a:chOff x="0" y="0"/>
            <a:chExt cx="12700000" cy="12700000"/>
          </a:xfrm>
        </p:grpSpPr>
        <p:sp>
          <p:nvSpPr>
            <p:cNvPr id="12" name="Freeform 12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6"/>
              <a:stretch>
                <a:fillRect l="-19578" r="-19578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320</Words>
  <Application>Microsoft Office PowerPoint</Application>
  <PresentationFormat>Custom</PresentationFormat>
  <Paragraphs>50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Glacial Indifference Bold</vt:lpstr>
      <vt:lpstr>Calibri</vt:lpstr>
      <vt:lpstr>Arial</vt:lpstr>
      <vt:lpstr>Moontime</vt:lpstr>
      <vt:lpstr>Glacial Indifference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Brown Minimal Organic Creative Project Presentation</dc:title>
  <dc:creator>Samsung</dc:creator>
  <cp:lastModifiedBy>Hridayash Pariyar</cp:lastModifiedBy>
  <cp:revision>9</cp:revision>
  <dcterms:created xsi:type="dcterms:W3CDTF">2006-08-16T00:00:00Z</dcterms:created>
  <dcterms:modified xsi:type="dcterms:W3CDTF">2023-07-27T03:03:28Z</dcterms:modified>
  <dc:identifier>DAFpmHtSKzU</dc:identifier>
</cp:coreProperties>
</file>